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59" r:id="rId2"/>
    <p:sldMasterId id="2147483670" r:id="rId3"/>
    <p:sldMasterId id="2147483681" r:id="rId4"/>
  </p:sldMasterIdLst>
  <p:notesMasterIdLst>
    <p:notesMasterId r:id="rId18"/>
  </p:notesMasterIdLst>
  <p:sldIdLst>
    <p:sldId id="269" r:id="rId5"/>
    <p:sldId id="267" r:id="rId6"/>
    <p:sldId id="266" r:id="rId7"/>
    <p:sldId id="262" r:id="rId8"/>
    <p:sldId id="263" r:id="rId9"/>
    <p:sldId id="264" r:id="rId10"/>
    <p:sldId id="265" r:id="rId11"/>
    <p:sldId id="268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embeddedFontLst>
    <p:embeddedFont>
      <p:font typeface="TT Fors" panose="020B0003030001020000" pitchFamily="34" charset="0"/>
      <p:regular r:id="rId19"/>
    </p:embeddedFont>
    <p:embeddedFont>
      <p:font typeface="TT Fors Bold" panose="020B0003030001020000" pitchFamily="3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66C3A8"/>
    <a:srgbClr val="1A050A"/>
    <a:srgbClr val="BB244A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4"/>
    <p:restoredTop sz="94674"/>
  </p:normalViewPr>
  <p:slideViewPr>
    <p:cSldViewPr snapToGrid="0" snapToObjects="1" showGuides="1">
      <p:cViewPr varScale="1">
        <p:scale>
          <a:sx n="106" d="100"/>
          <a:sy n="106" d="100"/>
        </p:scale>
        <p:origin x="88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CFAC7-60AE-C643-BF84-A6E16C22F6D2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325E0-CE3D-CF4D-9202-DEA89D1122E5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647" y="74891"/>
            <a:ext cx="1655762" cy="1655762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7453" y="814453"/>
            <a:ext cx="2614547" cy="2614547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647" y="3590165"/>
            <a:ext cx="1655762" cy="1655762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7453" y="4243453"/>
            <a:ext cx="2614547" cy="26145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1" y="5406188"/>
            <a:ext cx="1451812" cy="14518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3274" y="146593"/>
            <a:ext cx="725906" cy="7259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7"/>
            <a:ext cx="7139281" cy="71392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604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65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9710" y="4599511"/>
            <a:ext cx="2559279" cy="25592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5" y="160420"/>
            <a:ext cx="1283369" cy="1285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0437" y="4531895"/>
            <a:ext cx="2559279" cy="25592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57990"/>
            <a:ext cx="1283369" cy="128579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US" dirty="0">
              <a:solidFill>
                <a:srgbClr val="F5DF4D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8"/>
            <a:ext cx="7139281" cy="71392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597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9"/>
            <a:ext cx="1451811" cy="14518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6042" y="146594"/>
            <a:ext cx="725906" cy="727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6839"/>
            <a:ext cx="5221161" cy="52211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9427" y="1072926"/>
            <a:ext cx="7139281" cy="7139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604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99005" y="2965005"/>
            <a:ext cx="3892995" cy="38929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3"/>
            <a:ext cx="2631230" cy="2636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6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565" y="160420"/>
            <a:ext cx="1283369" cy="12857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9710" y="4599511"/>
            <a:ext cx="2559279" cy="25592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16928" y="157990"/>
            <a:ext cx="1283369" cy="12857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-460437" y="4531895"/>
            <a:ext cx="2559279" cy="255927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US" dirty="0">
              <a:solidFill>
                <a:srgbClr val="F5DF4D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8"/>
            <a:ext cx="1451812" cy="14518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8810" y="146595"/>
            <a:ext cx="725906" cy="727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4683"/>
            <a:ext cx="5221160" cy="5221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6212" cy="2636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7"/>
            <a:ext cx="7139281" cy="7139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597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4683"/>
            <a:ext cx="5221160" cy="5221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6212" cy="2636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4285" y="3258129"/>
            <a:ext cx="3597713" cy="35977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7994" y="244315"/>
            <a:ext cx="1813085" cy="1813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9709" y="4599510"/>
            <a:ext cx="2559279" cy="25592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5" y="160420"/>
            <a:ext cx="1283369" cy="12833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0437" y="4531894"/>
            <a:ext cx="2559279" cy="25592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60420"/>
            <a:ext cx="1283369" cy="128336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US" dirty="0">
              <a:solidFill>
                <a:srgbClr val="F5DF4D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479" y="269915"/>
            <a:ext cx="1946497" cy="19464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8"/>
            <a:ext cx="1451812" cy="14518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6041" y="151687"/>
            <a:ext cx="725907" cy="7259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1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30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2252" y="4592053"/>
            <a:ext cx="2566737" cy="2566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6" y="160420"/>
            <a:ext cx="1283369" cy="12833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7" name="Title 1"/>
          <p:cNvSpPr txBox="1"/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7895" y="4531895"/>
            <a:ext cx="2566737" cy="2566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60420"/>
            <a:ext cx="1283369" cy="128336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de-DE" sz="16600" dirty="0"/>
              <a:t>Пилот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 err="1"/>
              <a:t>Психолог</a:t>
            </a:r>
            <a:r>
              <a:rPr lang="" altLang="en-US" sz="16600" dirty="0" err="1"/>
              <a:t>/-шка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en-US" altLang="de-DE" sz="10665" dirty="0"/>
              <a:t>Градинар/</a:t>
            </a:r>
            <a:r>
              <a:rPr lang="" altLang="en-US" sz="10665" dirty="0"/>
              <a:t>-</a:t>
            </a:r>
            <a:r>
              <a:rPr lang="en-US" altLang="de-DE" sz="10665" dirty="0"/>
              <a:t>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/>
              <a:t>Возач на автобуси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en-US" altLang="de-DE" sz="10665" dirty="0" err="1"/>
              <a:t>Секретар/</a:t>
            </a:r>
            <a:r>
              <a:rPr lang="" altLang="en-US" sz="10665" dirty="0" err="1"/>
              <a:t>-</a:t>
            </a:r>
            <a:r>
              <a:rPr lang="en-US" altLang="de-DE" sz="10665" dirty="0" err="1"/>
              <a:t>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/>
              <a:t>Компјутерски/</a:t>
            </a:r>
            <a:r>
              <a:rPr lang="" altLang="en-US" sz="16600" dirty="0"/>
              <a:t>-</a:t>
            </a:r>
            <a:r>
              <a:rPr lang="en-US" altLang="de-DE" sz="16600" dirty="0"/>
              <a:t>а инженер/</a:t>
            </a:r>
            <a:r>
              <a:rPr lang="" altLang="en-US" sz="16600" dirty="0"/>
              <a:t>-</a:t>
            </a:r>
            <a:r>
              <a:rPr lang="en-US" altLang="de-DE" sz="16600" dirty="0"/>
              <a:t>ка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587295" y="542764"/>
            <a:ext cx="9017410" cy="2387600"/>
          </a:xfrm>
        </p:spPr>
        <p:txBody>
          <a:bodyPr>
            <a:noAutofit/>
          </a:bodyPr>
          <a:lstStyle/>
          <a:p>
            <a:pPr algn="ctr"/>
            <a:r>
              <a:rPr lang="en-US" altLang="de-DE" sz="8800" dirty="0"/>
              <a:t>Работник/</a:t>
            </a:r>
            <a:r>
              <a:rPr lang="" altLang="en-US" sz="8800" dirty="0"/>
              <a:t>-</a:t>
            </a:r>
            <a:r>
              <a:rPr lang="en-US" altLang="de-DE" sz="8800" dirty="0"/>
              <a:t>чка во фабрика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0610235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0900" dirty="0"/>
              <a:t>Фризер/</a:t>
            </a:r>
            <a:r>
              <a:rPr lang="" altLang="en-US" sz="10900" dirty="0"/>
              <a:t>-</a:t>
            </a:r>
            <a:r>
              <a:rPr lang="en-US" altLang="de-DE" sz="10900" dirty="0"/>
              <a:t>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en-US" altLang="de-DE" sz="8800" dirty="0" err="1"/>
              <a:t>Социјален/</a:t>
            </a:r>
            <a:r>
              <a:rPr lang="" altLang="en-US" sz="8800" dirty="0" err="1"/>
              <a:t>-</a:t>
            </a:r>
            <a:r>
              <a:rPr lang="en-US" altLang="de-DE" sz="8800" dirty="0" err="1"/>
              <a:t>а работник/</a:t>
            </a:r>
            <a:r>
              <a:rPr lang="" altLang="en-US" sz="8800" dirty="0" err="1"/>
              <a:t>-</a:t>
            </a:r>
            <a:r>
              <a:rPr lang="en-US" altLang="de-DE" sz="8800" dirty="0" err="1"/>
              <a:t>чка</a:t>
            </a:r>
            <a:endParaRPr lang="en-US" altLang="de-DE" sz="8800" dirty="0"/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 err="1"/>
              <a:t>Аптекар/</a:t>
            </a:r>
            <a:r>
              <a:rPr lang="" altLang="en-US" sz="16600" dirty="0" err="1"/>
              <a:t>-</a:t>
            </a:r>
            <a:r>
              <a:rPr lang="en-US" altLang="de-DE" sz="16600" dirty="0" err="1"/>
              <a:t>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de-DE" sz="16600" dirty="0"/>
              <a:t>Судија</a:t>
            </a:r>
            <a:r>
              <a:rPr lang="" altLang="en-US" sz="16600" dirty="0"/>
              <a:t>/-ка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 err="1"/>
              <a:t>Гробар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191979" y="314633"/>
            <a:ext cx="8338984" cy="2861539"/>
          </a:xfrm>
        </p:spPr>
        <p:txBody>
          <a:bodyPr>
            <a:noAutofit/>
          </a:bodyPr>
          <a:lstStyle/>
          <a:p>
            <a:pPr algn="ctr"/>
            <a:r>
              <a:rPr lang="en-US" altLang="de-DE" sz="10300" dirty="0"/>
              <a:t>Креатор/</a:t>
            </a:r>
            <a:r>
              <a:rPr lang="" altLang="en-US" sz="10300" dirty="0"/>
              <a:t>-</a:t>
            </a:r>
            <a:r>
              <a:rPr lang="en-US" altLang="de-DE" sz="10300" dirty="0"/>
              <a:t>ка на игри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26193"/>
            <a:ext cx="11506200" cy="14738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/>
              <a:t>Научник/</a:t>
            </a:r>
            <a:r>
              <a:rPr lang="" altLang="en-US" sz="16600" dirty="0"/>
              <a:t>-</a:t>
            </a:r>
            <a:r>
              <a:rPr lang="en-US" altLang="de-DE" sz="16600" dirty="0"/>
              <a:t>чка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046521" y="552708"/>
            <a:ext cx="10098958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" altLang="de-DE" sz="10665" dirty="0"/>
              <a:t>Медицинска сестра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342900" y="4094712"/>
            <a:ext cx="115062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" altLang="de-DE" sz="16600" dirty="0"/>
              <a:t>Градежен/-а инженер/-ка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96875" y="144218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de-DE" sz="16600" dirty="0"/>
            </a:br>
            <a:r>
              <a:rPr lang="en-US" altLang="de-DE" sz="10665" dirty="0"/>
              <a:t>Новинар/</a:t>
            </a:r>
            <a:r>
              <a:rPr lang="" altLang="en-US" sz="10665" dirty="0"/>
              <a:t>-</a:t>
            </a:r>
            <a:r>
              <a:rPr lang="en-US" altLang="de-DE" sz="10665" dirty="0"/>
              <a:t>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847303"/>
            <a:ext cx="11506200" cy="14738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/>
              <a:t>Земјоделец/</a:t>
            </a:r>
            <a:r>
              <a:rPr lang="" altLang="en-US" sz="16600" dirty="0"/>
              <a:t>-</a:t>
            </a:r>
            <a:r>
              <a:rPr lang="en-US" altLang="de-DE" sz="16600" dirty="0"/>
              <a:t>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664672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de-DE" sz="10665" dirty="0"/>
              <a:t>Наставник/</a:t>
            </a:r>
            <a:r>
              <a:rPr lang="" altLang="en-US" sz="10665" dirty="0"/>
              <a:t>-</a:t>
            </a:r>
            <a:r>
              <a:rPr lang="en-US" altLang="de-DE" sz="10665" dirty="0"/>
              <a:t>чка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227871"/>
            <a:ext cx="11506200" cy="19654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/>
              <a:t>Пекар/</a:t>
            </a:r>
            <a:r>
              <a:rPr lang="" altLang="en-US" sz="16600" dirty="0"/>
              <a:t>-</a:t>
            </a:r>
            <a:r>
              <a:rPr lang="en-US" altLang="de-DE" sz="16600" dirty="0"/>
              <a:t>ка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120621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en-US" altLang="de-DE" sz="10665" dirty="0"/>
              <a:t>Столар/</a:t>
            </a:r>
            <a:r>
              <a:rPr lang="" altLang="en-US" sz="10665" dirty="0"/>
              <a:t>-</a:t>
            </a:r>
            <a:r>
              <a:rPr lang="en-US" altLang="de-DE" sz="10665" dirty="0"/>
              <a:t>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 err="1"/>
              <a:t>Пожарникар/</a:t>
            </a:r>
            <a:r>
              <a:rPr lang="" altLang="en-US" sz="16600" dirty="0" err="1"/>
              <a:t>-</a:t>
            </a:r>
            <a:r>
              <a:rPr lang="en-US" altLang="de-DE" sz="16600" dirty="0" err="1"/>
              <a:t>ка</a:t>
            </a:r>
            <a:endParaRPr lang="en-US" altLang="de-DE" sz="16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241885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en-US" altLang="de-DE" sz="11500" dirty="0" err="1"/>
              <a:t>Болничар</a:t>
            </a:r>
            <a:endParaRPr lang="en-US" altLang="de-DE" sz="16600" dirty="0" err="1"/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 err="1"/>
              <a:t>Водоводџија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en-US" altLang="de-DE" sz="10665" dirty="0" err="1"/>
              <a:t>Политичар/</a:t>
            </a:r>
            <a:r>
              <a:rPr lang="" altLang="en-US" sz="10665" dirty="0" err="1"/>
              <a:t>-</a:t>
            </a:r>
            <a:r>
              <a:rPr lang="en-US" altLang="de-DE" sz="10665" dirty="0" err="1"/>
              <a:t>ка</a:t>
            </a:r>
          </a:p>
        </p:txBody>
      </p:sp>
      <p:sp>
        <p:nvSpPr>
          <p:cNvPr id="11" name="Titel 3"/>
          <p:cNvSpPr txBox="1"/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16600" dirty="0"/>
              <a:t>Чистач/</a:t>
            </a:r>
            <a:r>
              <a:rPr lang="" altLang="en-US" sz="16600" dirty="0"/>
              <a:t>-</a:t>
            </a:r>
            <a:r>
              <a:rPr lang="en-US" altLang="de-DE" sz="16600" dirty="0"/>
              <a:t>ка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Breitbild</PresentationFormat>
  <Paragraphs>26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Arial</vt:lpstr>
      <vt:lpstr>TT Fors</vt:lpstr>
      <vt:lpstr>Calibri</vt:lpstr>
      <vt:lpstr>TT Fors Bold</vt:lpstr>
      <vt:lpstr>Office Theme</vt:lpstr>
      <vt:lpstr>1_Office Theme</vt:lpstr>
      <vt:lpstr>3_Office Theme</vt:lpstr>
      <vt:lpstr>2_Office Theme</vt:lpstr>
      <vt:lpstr>Пилот</vt:lpstr>
      <vt:lpstr>Судија/-ка</vt:lpstr>
      <vt:lpstr>Креатор/-ка на игри</vt:lpstr>
      <vt:lpstr>Медицинска сестра</vt:lpstr>
      <vt:lpstr> Новинар/-ка</vt:lpstr>
      <vt:lpstr>Наставник/-чка</vt:lpstr>
      <vt:lpstr>Столар/-ка</vt:lpstr>
      <vt:lpstr>Болничар</vt:lpstr>
      <vt:lpstr>Политичар/-ка</vt:lpstr>
      <vt:lpstr>Градинар/-ка</vt:lpstr>
      <vt:lpstr>Секретар/-ка</vt:lpstr>
      <vt:lpstr>Работник/-чка во фабрика</vt:lpstr>
      <vt:lpstr>Социјален/-а работник/-чка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lastModifiedBy>Lisa Häfner</cp:lastModifiedBy>
  <cp:revision>23</cp:revision>
  <dcterms:created xsi:type="dcterms:W3CDTF">2023-07-06T12:03:00Z</dcterms:created>
  <dcterms:modified xsi:type="dcterms:W3CDTF">2025-11-05T16:13:33Z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909337A2DB6A469186688C8D6F8AB31E_12</vt:lpwstr>
  </property>
  <property fmtid="{D5CDD505-2E9C-101B-9397-08002B2CF9AE}" pid="3" name="KSOProductBuildVer">
    <vt:lpwstr>1033-12.2.0.22549</vt:lpwstr>
  </property>
</Properties>
</file>